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1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6/28/2021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ne.dewi@uksw.edu" TargetMode="External"/><Relationship Id="rId2" Type="http://schemas.openxmlformats.org/officeDocument/2006/relationships/hyperlink" Target="mailto:christine.dewi13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hyperlink" Target="mailto:s10714904@cyut.edu.t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264" y="828719"/>
            <a:ext cx="9966960" cy="3035808"/>
          </a:xfrm>
        </p:spPr>
        <p:txBody>
          <a:bodyPr/>
          <a:lstStyle/>
          <a:p>
            <a:r>
              <a:rPr lang="en-US" dirty="0"/>
              <a:t>Face Recognition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01CC6B-4055-45FD-A98E-D8815B5F2C3C}"/>
              </a:ext>
            </a:extLst>
          </p:cNvPr>
          <p:cNvSpPr/>
          <p:nvPr/>
        </p:nvSpPr>
        <p:spPr>
          <a:xfrm>
            <a:off x="3162209" y="4582731"/>
            <a:ext cx="73124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Christine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Dewi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Management, 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Chaoyang University of Technology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Taichung, Taiwan, R.O.C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Technology, </a:t>
            </a:r>
          </a:p>
          <a:p>
            <a:pPr hangingPunct="0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Satya Wacana Christian University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Salatiga, Indonesia.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838FD-0C4F-49BD-9638-451E675F3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3" y="110515"/>
            <a:ext cx="2962656" cy="1244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DD1A0-F863-4634-BA2B-E1902AA92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" y="4500435"/>
            <a:ext cx="1885950" cy="20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8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</a:t>
            </a:r>
            <a:r>
              <a:rPr lang="en-US" dirty="0" err="1"/>
              <a:t>dewi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7153" y="1846550"/>
            <a:ext cx="1463040" cy="923330"/>
          </a:xfrm>
          <a:prstGeom prst="rect">
            <a:avLst/>
          </a:prstGeom>
          <a:solidFill>
            <a:srgbClr val="FFC000"/>
          </a:solidFill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dirty="0" err="1"/>
              <a:t>Dewi</a:t>
            </a:r>
            <a:r>
              <a:rPr lang="en-US" dirty="0"/>
              <a:t> : 92%</a:t>
            </a:r>
          </a:p>
          <a:p>
            <a:r>
              <a:rPr lang="en-US" dirty="0"/>
              <a:t>Hillary : 7%</a:t>
            </a:r>
          </a:p>
          <a:p>
            <a:r>
              <a:rPr lang="en-US" dirty="0"/>
              <a:t>Jokowi : 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82830" y="1846550"/>
            <a:ext cx="14630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dirty="0" err="1"/>
              <a:t>Dewi</a:t>
            </a:r>
            <a:r>
              <a:rPr lang="en-US" dirty="0"/>
              <a:t> : 99%</a:t>
            </a:r>
          </a:p>
          <a:p>
            <a:r>
              <a:rPr lang="en-US" dirty="0"/>
              <a:t>Hillary : 0%</a:t>
            </a:r>
          </a:p>
          <a:p>
            <a:r>
              <a:rPr lang="en-US" dirty="0"/>
              <a:t>Jokowi : 0%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186" y="1846551"/>
            <a:ext cx="4034997" cy="46080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6" y="1846550"/>
            <a:ext cx="4105780" cy="418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3FF9D-50E3-438B-AD18-BF2712F09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3" y="110515"/>
            <a:ext cx="2962656" cy="1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1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</a:t>
            </a:r>
            <a:r>
              <a:rPr lang="en-US" dirty="0" err="1"/>
              <a:t>jokowi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9847" y="5523727"/>
            <a:ext cx="1463040" cy="923330"/>
          </a:xfrm>
          <a:prstGeom prst="rect">
            <a:avLst/>
          </a:prstGeom>
          <a:solidFill>
            <a:srgbClr val="FFFF00"/>
          </a:solidFill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dirty="0" err="1"/>
              <a:t>Dewi</a:t>
            </a:r>
            <a:r>
              <a:rPr lang="en-US" dirty="0"/>
              <a:t> : 0%</a:t>
            </a:r>
          </a:p>
          <a:p>
            <a:r>
              <a:rPr lang="en-US" dirty="0"/>
              <a:t>Hillary : 0%</a:t>
            </a:r>
          </a:p>
          <a:p>
            <a:r>
              <a:rPr lang="en-US" dirty="0"/>
              <a:t>Jokowi : 99%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7666" y="5523727"/>
            <a:ext cx="146304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dirty="0" err="1"/>
              <a:t>Dewi</a:t>
            </a:r>
            <a:r>
              <a:rPr lang="en-US" dirty="0"/>
              <a:t> : 0%</a:t>
            </a:r>
          </a:p>
          <a:p>
            <a:r>
              <a:rPr lang="en-US" dirty="0"/>
              <a:t>Hillary : 0%</a:t>
            </a:r>
          </a:p>
          <a:p>
            <a:r>
              <a:rPr lang="en-US" dirty="0"/>
              <a:t>Jokowi : 99%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666" y="2093976"/>
            <a:ext cx="5265616" cy="3198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7" y="2121408"/>
            <a:ext cx="4793071" cy="317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52D3D-95C6-406E-A1BA-1AC57EC2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3" y="110515"/>
            <a:ext cx="2962656" cy="1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9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</a:t>
            </a:r>
            <a:r>
              <a:rPr lang="en-US" dirty="0" err="1"/>
              <a:t>hillary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6667" y="5740818"/>
            <a:ext cx="1463040" cy="923330"/>
          </a:xfrm>
          <a:prstGeom prst="rect">
            <a:avLst/>
          </a:prstGeom>
          <a:solidFill>
            <a:srgbClr val="92D050"/>
          </a:solidFill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dirty="0" err="1"/>
              <a:t>Dewi</a:t>
            </a:r>
            <a:r>
              <a:rPr lang="en-US" dirty="0"/>
              <a:t> : 0%</a:t>
            </a:r>
          </a:p>
          <a:p>
            <a:r>
              <a:rPr lang="en-US" dirty="0"/>
              <a:t>Hillary : 98%</a:t>
            </a:r>
          </a:p>
          <a:p>
            <a:r>
              <a:rPr lang="en-US" dirty="0"/>
              <a:t>Jokowi : 1%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4647" y="5740818"/>
            <a:ext cx="1463040" cy="923330"/>
          </a:xfrm>
          <a:prstGeom prst="rect">
            <a:avLst/>
          </a:prstGeom>
          <a:solidFill>
            <a:srgbClr val="57BBC9"/>
          </a:solidFill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dirty="0" err="1"/>
              <a:t>Dewi</a:t>
            </a:r>
            <a:r>
              <a:rPr lang="en-US" dirty="0"/>
              <a:t> : 0%</a:t>
            </a:r>
          </a:p>
          <a:p>
            <a:r>
              <a:rPr lang="en-US" dirty="0"/>
              <a:t>Hillary : 97%</a:t>
            </a:r>
          </a:p>
          <a:p>
            <a:r>
              <a:rPr lang="en-US" dirty="0"/>
              <a:t>Jokowi : 2%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647" y="1791126"/>
            <a:ext cx="4740200" cy="383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7" y="1791126"/>
            <a:ext cx="4840172" cy="38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A172F-9143-40F3-8B49-EE3901DE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3" y="110515"/>
            <a:ext cx="2962656" cy="1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276" y="463550"/>
            <a:ext cx="10058400" cy="1609344"/>
          </a:xfrm>
        </p:spPr>
        <p:txBody>
          <a:bodyPr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 </a:t>
            </a:r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6822D-8837-4BFA-92A0-0DF4FB8AF5A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29968" y="1893316"/>
            <a:ext cx="86290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Christine </a:t>
            </a:r>
            <a:r>
              <a:rPr lang="en-US" sz="1800" b="1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Dewi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S.Kom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M.Cs.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E-mail :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christine.dewi13@gmail.com</a:t>
            </a:r>
            <a:r>
              <a:rPr lang="en-US" sz="18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i="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christine.dewi@uksw.edu</a:t>
            </a:r>
            <a:r>
              <a:rPr lang="en-US" sz="1800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endParaRPr lang="en-US" sz="1800" i="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i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s10714904@cyut.edu.tw</a:t>
            </a:r>
            <a:endParaRPr lang="en-US" sz="1800" i="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8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Management,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Chaoyang University of Technology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168, </a:t>
            </a:r>
            <a:r>
              <a:rPr lang="en-US" sz="180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Jifong</a:t>
            </a:r>
            <a:r>
              <a:rPr lang="en-US" sz="1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East Road, </a:t>
            </a:r>
            <a:r>
              <a:rPr lang="en-US" sz="180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Wufong</a:t>
            </a:r>
            <a:r>
              <a:rPr lang="en-US" sz="1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Dist., Taichung City 41349, Taiwan (R.O.C.)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8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8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Information Technology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Satya </a:t>
            </a:r>
            <a:r>
              <a:rPr lang="en-US" sz="1800" b="1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Wacana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Christian University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JL. </a:t>
            </a:r>
            <a:r>
              <a:rPr lang="en-US" sz="180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Diponegoro</a:t>
            </a:r>
            <a:r>
              <a:rPr lang="en-US" sz="1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52 – 60, </a:t>
            </a:r>
            <a:r>
              <a:rPr lang="en-US" sz="180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Salatiga</a:t>
            </a:r>
            <a:r>
              <a:rPr lang="en-US" sz="1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50711Central Java, Indonesia.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16A61-D442-4C12-9BD0-E4ABCB687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700" y="2650436"/>
            <a:ext cx="1885950" cy="2358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8B9E99-2CE9-47D7-B875-F77C369FE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3" y="110515"/>
            <a:ext cx="2962656" cy="1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Image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</a:t>
            </a:r>
            <a:r>
              <a:rPr lang="en-US" dirty="0"/>
              <a:t>/</a:t>
            </a:r>
            <a:r>
              <a:rPr lang="en-US" dirty="0" err="1"/>
              <a:t>dewi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97" y="2093976"/>
            <a:ext cx="4019550" cy="462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148" y="2220725"/>
            <a:ext cx="1609725" cy="252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C0C1F-5C4C-48B6-883B-F303FDDE9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3" y="110515"/>
            <a:ext cx="2962656" cy="1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Image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</a:t>
            </a:r>
            <a:r>
              <a:rPr lang="en-US" dirty="0"/>
              <a:t>/</a:t>
            </a:r>
            <a:r>
              <a:rPr lang="en-US" dirty="0" err="1"/>
              <a:t>hillary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66" y="1933575"/>
            <a:ext cx="5086350" cy="423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56" y="2121408"/>
            <a:ext cx="1609725" cy="252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E31101-FE4F-4A41-B165-22CFD2ACA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3" y="110515"/>
            <a:ext cx="2962656" cy="1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4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Image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</a:t>
            </a:r>
            <a:r>
              <a:rPr lang="en-US" dirty="0"/>
              <a:t>/</a:t>
            </a:r>
            <a:r>
              <a:rPr lang="en-US" dirty="0" err="1"/>
              <a:t>jokowi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74" y="2121408"/>
            <a:ext cx="4495800" cy="4124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729" y="2252998"/>
            <a:ext cx="1609725" cy="2524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255F1-90EB-4CA8-ACAF-8C4713C8F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3" y="110515"/>
            <a:ext cx="2962656" cy="1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8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output image using </a:t>
            </a:r>
            <a:r>
              <a:rPr lang="en-US" dirty="0" err="1"/>
              <a:t>dlib</a:t>
            </a:r>
            <a:r>
              <a:rPr lang="en-US" dirty="0"/>
              <a:t>, </a:t>
            </a:r>
            <a:r>
              <a:rPr lang="en-US" dirty="0" err="1"/>
              <a:t>opencv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121408"/>
            <a:ext cx="3914775" cy="406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48" y="2121408"/>
            <a:ext cx="58197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6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Output_image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152" y="1852538"/>
            <a:ext cx="3625760" cy="3085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42" y="833674"/>
            <a:ext cx="3707945" cy="3038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764" y="3109049"/>
            <a:ext cx="3759761" cy="3205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8252" y="1688952"/>
            <a:ext cx="623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77384" y="673289"/>
            <a:ext cx="623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4820" y="5133192"/>
            <a:ext cx="623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83501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35054"/>
          </a:xfrm>
        </p:spPr>
        <p:txBody>
          <a:bodyPr>
            <a:normAutofit fontScale="90000"/>
          </a:bodyPr>
          <a:lstStyle/>
          <a:p>
            <a:r>
              <a:rPr lang="en-US" dirty="0"/>
              <a:t>Train the weight &amp; Model from </a:t>
            </a:r>
            <a:r>
              <a:rPr lang="en-US" dirty="0" err="1"/>
              <a:t>output_image</a:t>
            </a:r>
            <a:r>
              <a:rPr lang="en-US" dirty="0"/>
              <a:t>) = using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819686"/>
            <a:ext cx="4488120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55" y="1819686"/>
            <a:ext cx="5244393" cy="46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35054"/>
          </a:xfrm>
        </p:spPr>
        <p:txBody>
          <a:bodyPr>
            <a:normAutofit fontScale="90000"/>
          </a:bodyPr>
          <a:lstStyle/>
          <a:p>
            <a:r>
              <a:rPr lang="en-US" dirty="0"/>
              <a:t>Train the weight &amp; Model from </a:t>
            </a:r>
            <a:r>
              <a:rPr lang="en-US" dirty="0" err="1"/>
              <a:t>output_image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993506"/>
            <a:ext cx="6083987" cy="28860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266252" y="1348047"/>
            <a:ext cx="4572001" cy="48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9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708" y="34424"/>
            <a:ext cx="10058400" cy="1609344"/>
          </a:xfrm>
        </p:spPr>
        <p:txBody>
          <a:bodyPr/>
          <a:lstStyle/>
          <a:p>
            <a:r>
              <a:rPr lang="en-US" dirty="0"/>
              <a:t>Prepare for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741652"/>
            <a:ext cx="4352006" cy="434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61" y="1108038"/>
            <a:ext cx="5129998" cy="56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198</TotalTime>
  <Words>267</Words>
  <Application>Microsoft Office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Rockwell</vt:lpstr>
      <vt:lpstr>Rockwell Condensed</vt:lpstr>
      <vt:lpstr>Times New Roman</vt:lpstr>
      <vt:lpstr>Wingdings</vt:lpstr>
      <vt:lpstr>Wood Type</vt:lpstr>
      <vt:lpstr>Face Recognition</vt:lpstr>
      <vt:lpstr>Prepare The Image 1</vt:lpstr>
      <vt:lpstr>Prepare The Image 2</vt:lpstr>
      <vt:lpstr>Prepare The Image 3</vt:lpstr>
      <vt:lpstr>Prepare the output image using dlib, opencv</vt:lpstr>
      <vt:lpstr>Output_image</vt:lpstr>
      <vt:lpstr>Train the weight &amp; Model from output_image) = using tensorflow, keras</vt:lpstr>
      <vt:lpstr>Train the weight &amp; Model from output_image)</vt:lpstr>
      <vt:lpstr>Prepare for testing</vt:lpstr>
      <vt:lpstr>RESULT dewi</vt:lpstr>
      <vt:lpstr>Result jokowi</vt:lpstr>
      <vt:lpstr>Result hillary</vt:lpstr>
      <vt:lpstr> 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</dc:title>
  <dc:creator>Windows 使用者</dc:creator>
  <cp:lastModifiedBy>德妤</cp:lastModifiedBy>
  <cp:revision>12</cp:revision>
  <dcterms:created xsi:type="dcterms:W3CDTF">2019-04-24T05:01:21Z</dcterms:created>
  <dcterms:modified xsi:type="dcterms:W3CDTF">2021-06-28T06:40:01Z</dcterms:modified>
</cp:coreProperties>
</file>